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2013DF-8DDF-434B-9AD7-5BA8EECB2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ECA76C3-2BA8-4D66-ADEC-DD98B5AF6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FCEDC-902F-4835-9392-5F0C8F816C46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5088DB8-D972-43FF-A4E5-3586B4A00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AB9D597-D9A7-490B-A3AB-5968E15E7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8F9B2-884E-4D4D-BDA0-372ECFA8E5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44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49EE2D8-668E-4ADC-8C57-9B8B058EE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8FB6DC-BD23-42F1-82F9-3C3EB4B23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B8CEA0-218C-4901-8A0C-D31965D78F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FCEDC-902F-4835-9392-5F0C8F816C46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13C9FE-086C-4544-80EE-00906E301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158868-7D3E-4C48-BFEA-E342B09972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8F9B2-884E-4D4D-BDA0-372ECFA8E5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314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33E2EA9-BCEB-4728-8E77-79715A03C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99E978-4D08-4643-B673-84C0D672F1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16621"/>
      </p:ext>
    </p:extLst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DCFA6F1-714C-4D8D-BB19-5C1A490FD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>
                <a:latin typeface="+mn-lt"/>
                <a:ea typeface="+mn-ea"/>
                <a:cs typeface="+mn-ea"/>
                <a:sym typeface="+mn-lt"/>
              </a:rPr>
              <a:t>习题</a:t>
            </a:r>
            <a:r>
              <a:rPr kumimoji="1" lang="en-US" altLang="zh-CN">
                <a:latin typeface="+mn-lt"/>
                <a:ea typeface="+mn-ea"/>
                <a:cs typeface="+mn-ea"/>
                <a:sym typeface="+mn-lt"/>
              </a:rPr>
              <a:t> 1+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821D61-560F-445C-8ACF-CB1AD3C4C0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139949"/>
      </p:ext>
    </p:extLst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A83CF71-343E-4424-97B6-EBA45815E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>
                <a:latin typeface="+mn-lt"/>
                <a:ea typeface="+mn-ea"/>
                <a:cs typeface="+mn-ea"/>
                <a:sym typeface="+mn-lt"/>
              </a:rPr>
              <a:t>习题</a:t>
            </a:r>
            <a:r>
              <a:rPr kumimoji="1" lang="en-US" altLang="zh-CN">
                <a:latin typeface="+mn-lt"/>
                <a:ea typeface="+mn-ea"/>
                <a:cs typeface="+mn-ea"/>
                <a:sym typeface="+mn-lt"/>
              </a:rPr>
              <a:t> 1+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C1F438-7C72-4AF6-A336-D7E8403FA0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36143"/>
      </p:ext>
    </p:extLst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FCF73DC-905C-47EF-A25B-3678B31EB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>
                <a:latin typeface="+mn-lt"/>
                <a:ea typeface="+mn-ea"/>
                <a:cs typeface="+mn-ea"/>
                <a:sym typeface="+mn-lt"/>
              </a:rPr>
              <a:t>习题</a:t>
            </a:r>
            <a:r>
              <a:rPr kumimoji="1" lang="en-US" altLang="zh-CN">
                <a:latin typeface="+mn-lt"/>
                <a:ea typeface="+mn-ea"/>
                <a:cs typeface="+mn-ea"/>
                <a:sym typeface="+mn-lt"/>
              </a:rPr>
              <a:t> 1+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6A6231-281E-43FF-9CB1-E466832ECB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28664"/>
      </p:ext>
    </p:extLst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FB07B07-A4B6-4756-A63A-09009C48A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3E3CBE-C00C-41EF-9E80-EB907CA627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5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9ED97B4-040A-4065-8BC6-6CBE8B0C2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6CA255-69DB-4ED5-AC5C-86C88E4A85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3355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89BB6A7-2C68-4422-ABEF-83AE61C43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24DD0F-9EFF-443C-917F-15449B2050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391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F3AEE99-C41D-498E-9D27-493C73E1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C9BFB9-6432-4EA7-82B4-A98CD837C4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7159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53E1F63-6875-42DF-8FD5-876923CF9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5A0CC6-8506-41F9-AA51-2E02B4AD85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0392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AD9A0C4-5A1F-43D0-B32D-ACCE1E78E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1E38E4-BFC7-430B-860E-45F7C1FC90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3975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C87D89E-D029-4255-9E84-1D6DE819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28B832-0937-4495-B126-57F10C2A6E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225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73F8C5A-B678-421E-B2E1-0AC9BABBA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>
                <a:latin typeface="+mn-lt"/>
                <a:ea typeface="+mn-ea"/>
                <a:cs typeface="+mn-ea"/>
                <a:sym typeface="+mn-lt"/>
              </a:rPr>
              <a:t>习题 </a:t>
            </a:r>
            <a:r>
              <a:rPr kumimoji="1" lang="en-US" altLang="zh-CN">
                <a:latin typeface="+mn-lt"/>
                <a:ea typeface="+mn-ea"/>
                <a:cs typeface="+mn-ea"/>
                <a:sym typeface="+mn-lt"/>
              </a:rPr>
              <a:t>9 </a:t>
            </a:r>
            <a:r>
              <a:rPr kumimoji="1" lang="zh-CN" altLang="en-US"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kumimoji="1" lang="en-US" altLang="zh-CN">
                <a:latin typeface="+mn-lt"/>
                <a:ea typeface="+mn-ea"/>
                <a:cs typeface="+mn-ea"/>
                <a:sym typeface="+mn-lt"/>
              </a:rPr>
              <a:t>P75</a:t>
            </a:r>
            <a:r>
              <a:rPr kumimoji="1" lang="zh-CN" altLang="en-US">
                <a:latin typeface="+mn-lt"/>
                <a:ea typeface="+mn-ea"/>
                <a:cs typeface="+mn-ea"/>
                <a:sym typeface="+mn-lt"/>
              </a:rPr>
              <a:t>）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EDC580-5561-4206-BDB9-031C0D5FF0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0475"/>
      </p:ext>
    </p:extLst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B8FFECE-5892-4CB0-829D-DB5ABB2A7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>
                <a:latin typeface="+mn-lt"/>
                <a:ea typeface="+mn-ea"/>
                <a:cs typeface="+mn-ea"/>
                <a:sym typeface="+mn-lt"/>
              </a:rPr>
              <a:t>习题 </a:t>
            </a:r>
            <a:r>
              <a:rPr kumimoji="1" lang="en-US" altLang="zh-CN">
                <a:latin typeface="+mn-lt"/>
                <a:ea typeface="+mn-ea"/>
                <a:cs typeface="+mn-ea"/>
                <a:sym typeface="+mn-lt"/>
              </a:rPr>
              <a:t>10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6396F9-4513-4C1E-BB94-97D30501D7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22900"/>
      </p:ext>
    </p:extLst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0F3055D-707A-4119-A1F4-E688B12EE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>
                <a:latin typeface="+mn-lt"/>
                <a:ea typeface="+mn-ea"/>
                <a:cs typeface="+mn-ea"/>
                <a:sym typeface="+mn-lt"/>
              </a:rPr>
              <a:t>习题 </a:t>
            </a:r>
            <a:r>
              <a:rPr kumimoji="1" lang="en-US" altLang="zh-CN">
                <a:latin typeface="+mn-lt"/>
                <a:ea typeface="+mn-ea"/>
                <a:cs typeface="+mn-ea"/>
                <a:sym typeface="+mn-lt"/>
              </a:rPr>
              <a:t>10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0AD3D7-8B99-450D-80DE-CF8157A0FE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26737"/>
      </p:ext>
    </p:extLst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2BB0DD9-EF29-41E8-9421-625B3D090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>
                <a:latin typeface="+mn-lt"/>
                <a:ea typeface="+mn-ea"/>
                <a:cs typeface="+mn-ea"/>
                <a:sym typeface="+mn-lt"/>
              </a:rPr>
              <a:t>习题</a:t>
            </a:r>
            <a:r>
              <a:rPr kumimoji="1" lang="en-US" altLang="zh-CN">
                <a:latin typeface="+mn-lt"/>
                <a:ea typeface="+mn-ea"/>
                <a:cs typeface="+mn-ea"/>
                <a:sym typeface="+mn-lt"/>
              </a:rPr>
              <a:t> 9 +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822D3F-C6F7-491A-B5F2-42F4921BCB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15020"/>
      </p:ext>
    </p:extLst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043BD59-5050-493F-B773-1B839971E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>
                <a:latin typeface="+mn-lt"/>
                <a:ea typeface="+mn-ea"/>
                <a:cs typeface="+mn-ea"/>
                <a:sym typeface="+mn-lt"/>
              </a:rPr>
              <a:t>习题 </a:t>
            </a:r>
            <a:r>
              <a:rPr kumimoji="1" lang="en-US" altLang="zh-CN">
                <a:latin typeface="+mn-lt"/>
                <a:ea typeface="+mn-ea"/>
                <a:cs typeface="+mn-ea"/>
                <a:sym typeface="+mn-lt"/>
              </a:rPr>
              <a:t>9 +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F445CD-EA0B-499D-B43B-CFAB1592F5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14440"/>
      </p:ext>
    </p:extLst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7C331BC-77EC-4D32-8837-789F02376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>
                <a:latin typeface="+mn-lt"/>
                <a:ea typeface="+mn-ea"/>
                <a:cs typeface="+mn-ea"/>
                <a:sym typeface="+mn-lt"/>
              </a:rPr>
              <a:t>习题 </a:t>
            </a:r>
            <a:r>
              <a:rPr kumimoji="1" lang="en-US" altLang="zh-CN">
                <a:latin typeface="+mn-lt"/>
                <a:ea typeface="+mn-ea"/>
                <a:cs typeface="+mn-ea"/>
                <a:sym typeface="+mn-lt"/>
              </a:rPr>
              <a:t>9 +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557775-FD1C-4E6F-AE22-9AA5641A71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36333"/>
      </p:ext>
    </p:extLst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E034CD8-AE69-414D-8931-E0DDAE335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>
                <a:latin typeface="+mn-lt"/>
                <a:ea typeface="+mn-ea"/>
                <a:cs typeface="+mn-ea"/>
                <a:sym typeface="+mn-lt"/>
              </a:rPr>
              <a:t>习题</a:t>
            </a:r>
            <a:r>
              <a:rPr kumimoji="1" lang="en-US" altLang="zh-CN">
                <a:latin typeface="+mn-lt"/>
                <a:ea typeface="+mn-ea"/>
                <a:cs typeface="+mn-ea"/>
                <a:sym typeface="+mn-lt"/>
              </a:rPr>
              <a:t> 0+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6C08E0-A6CC-4A3C-AABE-2548910AB6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49298"/>
      </p:ext>
    </p:extLst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98E4284-AAF6-4BAA-8A79-D38E93690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>
                <a:latin typeface="+mn-lt"/>
                <a:ea typeface="+mn-ea"/>
                <a:cs typeface="+mn-ea"/>
                <a:sym typeface="+mn-lt"/>
              </a:rPr>
              <a:t>习题</a:t>
            </a:r>
            <a:r>
              <a:rPr kumimoji="1" lang="en-US" altLang="zh-CN">
                <a:latin typeface="+mn-lt"/>
                <a:ea typeface="+mn-ea"/>
                <a:cs typeface="+mn-ea"/>
                <a:sym typeface="+mn-lt"/>
              </a:rPr>
              <a:t> 0+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0230E5-E295-452A-A54F-5B886F6EEA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82290"/>
      </p:ext>
    </p:extLst>
  </p:cSld>
  <p:clrMapOvr>
    <a:masterClrMapping/>
  </p:clrMapOvr>
  <p:transition>
    <p:random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</Words>
  <Application>Microsoft Office PowerPoint</Application>
  <PresentationFormat>全屏显示(4:3)</PresentationFormat>
  <Paragraphs>11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3" baseType="lpstr">
      <vt:lpstr>等线</vt:lpstr>
      <vt:lpstr>等线 Light</vt:lpstr>
      <vt:lpstr>Arial</vt:lpstr>
      <vt:lpstr>Office 主题​​</vt:lpstr>
      <vt:lpstr>PowerPoint 演示文稿</vt:lpstr>
      <vt:lpstr>习题 9 （P75）</vt:lpstr>
      <vt:lpstr>习题 10</vt:lpstr>
      <vt:lpstr>习题 10</vt:lpstr>
      <vt:lpstr>习题 9 +</vt:lpstr>
      <vt:lpstr>习题 9 +</vt:lpstr>
      <vt:lpstr>习题 9 +</vt:lpstr>
      <vt:lpstr>习题 0+</vt:lpstr>
      <vt:lpstr>习题 0+</vt:lpstr>
      <vt:lpstr>习题 1+</vt:lpstr>
      <vt:lpstr>习题 1+</vt:lpstr>
      <vt:lpstr>习题 1+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立江 张</dc:creator>
  <cp:lastModifiedBy>立江 张</cp:lastModifiedBy>
  <cp:revision>1</cp:revision>
  <dcterms:created xsi:type="dcterms:W3CDTF">2019-04-18T05:58:12Z</dcterms:created>
  <dcterms:modified xsi:type="dcterms:W3CDTF">2019-04-18T05:58:12Z</dcterms:modified>
</cp:coreProperties>
</file>